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9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19"/>
  </p:normalViewPr>
  <p:slideViewPr>
    <p:cSldViewPr snapToGrid="0" showGuides="1">
      <p:cViewPr varScale="1">
        <p:scale>
          <a:sx n="88" d="100"/>
          <a:sy n="88" d="100"/>
        </p:scale>
        <p:origin x="184" y="776"/>
      </p:cViewPr>
      <p:guideLst>
        <p:guide orient="horz" pos="159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68938B-20DD-32DE-E10C-E12CD4A8F1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CBED1-0DDD-BB69-BD4B-7489406A95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A1C0F-01AE-9AE1-968C-CFF519FD9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2AAA3-65FB-AE32-3469-ACFDEFBDD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C9DF4D-FCBB-C762-7F9D-E929A12AD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637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FF818-D572-1AAF-B6F2-7A56DC272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56F246-0E86-AC47-C3E0-F65FED2B25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CEB41D-5AD6-EE72-8C70-D82E4B33D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8129D-9E6B-88FD-832A-285155F0FF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D634E-1418-5454-501B-ADA394232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8567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C17E98-3C89-7E7C-ED5C-0D5FB00F01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F47908-1C8F-32D9-D9B7-16C0E9598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F39B02-8975-E0A8-E2AE-C977B6536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C3653-7678-07AA-63F0-C1F886278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6E494-4E30-8287-0A0D-042281C76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5228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8DBE7-1124-9F1C-A18C-684871C6F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F5946-A8F2-484C-15EF-970054CFE2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09C12-843D-224B-72FB-88B4FBA461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CCE89-87CB-B0A0-B475-EC530C03B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1D0E63-567B-FCB8-1058-C82068240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6667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F6A37-014E-F6E9-CBAC-0C0D120B7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867179-5970-BD10-BBBC-C8E7FEB00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AB77BC-9A74-29C1-AA5B-27B6EE73B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137B-4CD0-5626-EB10-94CA80018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091BF4-97D1-D8AE-D904-A5CC14BBC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2385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F456-9758-543D-F8E1-E174E908C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EE63B-8B49-7CDF-30CF-1BAB3F77FF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614F33-0ABE-86EE-3862-DC9E81489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08A0FE-8D3F-7567-B13B-F7933794C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9D7E4D-F701-8653-92B1-62FF884E1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55447-A9F9-82C2-27FE-30B5C866A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7663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DD9F2-F811-5F2D-48D1-88F2AB15E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9D8389-C3B7-29BB-98B4-AABDFDF96E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B22332-F103-A5E4-9BDF-D2C5CDCEDC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952304-B012-5A9B-EA01-36E8179211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85576-07C4-E939-6C3A-E42CEBAC7E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6B402E-E0E1-058C-55C5-B43281331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9DC9E0-548C-2D9D-0B89-C7D2EE684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BFFDDA6-8F9B-9945-CCFB-439ECBF21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908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B25374-0C3A-43B0-0920-589A997E5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E292021-5996-8CDD-E55E-51826B8F5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A714B6-2C4B-1024-5788-F23A47AE5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C4E3BA-654A-DAD4-7297-A1B1AB5E3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2396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397155-DC2E-4155-7DC9-2C60E9F2F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159B29-8CEC-698D-9B01-EB7817A20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9555C-A219-2061-33B2-89BD4B56B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644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4699-E34F-55C8-3C2E-BE3F5531F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E0ED7-2D37-3599-DF32-E212D9293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49100-B1B8-154E-3CA2-C056B5FE5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C25D4B-C512-E8F6-75F3-E59D1A761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9A49B-C263-B13A-EF53-7D02805034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02732-5963-C671-2ECC-E83DC58C0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8677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457E15-BBAF-08C5-DE78-F769423E3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BB8F19-7B21-B805-AFCB-DD0F7DB540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31D9AC-A600-5614-1E8E-0D17368FEB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A67666-8414-680B-7B40-93A3BC89F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5C3A0E-550E-C3D2-DB69-4564CE83A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EF7B2C-7F9F-6A52-A7BE-37B6A40F48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4794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649F65-31A4-781F-3486-BB041F7FC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3F651D-5B04-6135-FA5A-82F454436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B8E7C2-B1B7-52A8-CE1F-63F89EC032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4B91B-A6D0-0F49-9752-8C1C215968EB}" type="datetimeFigureOut">
              <a:rPr lang="en-GB" smtClean="0"/>
              <a:t>30/11/2022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0AC60-9274-9FE2-66CF-DAC8B711BE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A2A8C-C5ED-0A06-4B4A-A915B4A36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07A629-AADB-1E4F-9415-F87FD612CCD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452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A10F5-DF3C-7CD9-73EF-B60CA5B846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DF356C-5F0A-6D23-E3CB-83FDCF1863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98" r="7129" b="9541"/>
          <a:stretch/>
        </p:blipFill>
        <p:spPr>
          <a:xfrm rot="16200000">
            <a:off x="5972512" y="-500345"/>
            <a:ext cx="4679843" cy="6058466"/>
          </a:xfrm>
          <a:prstGeom prst="rect">
            <a:avLst/>
          </a:prstGeom>
        </p:spPr>
      </p:pic>
      <p:pic>
        <p:nvPicPr>
          <p:cNvPr id="7" name="Picture 6" descr="Chart, histogram&#10;&#10;Description automatically generated">
            <a:extLst>
              <a:ext uri="{FF2B5EF4-FFF2-40B4-BE49-F238E27FC236}">
                <a16:creationId xmlns:a16="http://schemas.microsoft.com/office/drawing/2014/main" id="{665D6AD8-3F62-8661-F35F-5974B92C3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4" t="3704" b="4167"/>
          <a:stretch/>
        </p:blipFill>
        <p:spPr>
          <a:xfrm>
            <a:off x="0" y="0"/>
            <a:ext cx="5283200" cy="5054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444273-45F4-41B1-B09C-695DC4F0C719}"/>
              </a:ext>
            </a:extLst>
          </p:cNvPr>
          <p:cNvSpPr txBox="1"/>
          <p:nvPr/>
        </p:nvSpPr>
        <p:spPr>
          <a:xfrm>
            <a:off x="0" y="-11089"/>
            <a:ext cx="356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Helvetica" pitchFamily="2" charset="0"/>
              </a:rPr>
              <a:t>a</a:t>
            </a:r>
            <a:endParaRPr lang="en-FI" sz="2000" b="1" dirty="0">
              <a:latin typeface="Helvetica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D690FEA-C8B2-5AFE-B827-126826E81486}"/>
              </a:ext>
            </a:extLst>
          </p:cNvPr>
          <p:cNvSpPr txBox="1"/>
          <p:nvPr/>
        </p:nvSpPr>
        <p:spPr>
          <a:xfrm>
            <a:off x="4927012" y="-16633"/>
            <a:ext cx="3561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Helvetica" pitchFamily="2" charset="0"/>
              </a:rPr>
              <a:t>b</a:t>
            </a:r>
            <a:endParaRPr lang="en-FI" sz="2000" b="1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4732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</Words>
  <Application>Microsoft Macintosh PowerPoint</Application>
  <PresentationFormat>Widescreen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Jasmin Güven</dc:creator>
  <cp:lastModifiedBy>Jasmin Güven</cp:lastModifiedBy>
  <cp:revision>1</cp:revision>
  <dcterms:created xsi:type="dcterms:W3CDTF">2022-11-30T16:09:38Z</dcterms:created>
  <dcterms:modified xsi:type="dcterms:W3CDTF">2022-11-30T16:12:10Z</dcterms:modified>
</cp:coreProperties>
</file>

<file path=docProps/thumbnail.jpeg>
</file>